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xml" Extension="xml"/>
  <Default ContentType="application/vnd.openxmlformats-package.relationships+xml" Extension="rels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3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no" ?>
<Relationships xmlns="http://schemas.openxmlformats.org/package/2006/relationships">
  <Relationship Id="rId1" Target="ppt/presentation.xml" Type="http://schemas.openxmlformats.org/officeDocument/2006/relationships/officeDocument"/>
  <Relationship Id="rId2" Target="docProps/app.xml" Type="http://schemas.openxmlformats.org/officeDocument/2006/relationships/extended-properties"/>
  <Relationship Id="rId3" Target="docProps/core.xml" Type="http://schemas.openxmlformats.org/package/2006/relationships/metadata/core-properties"/>
</Relationships>

</file>

<file path=ppt/presentation.xml><?xml version="1.0" encoding="utf-8"?>
<p:presentation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sldMasterIdLst>
    <p:sldMasterId id="2147483648" r:id="rId2"/>
    <p:sldMasterId id="2147483649" r:id="rId4"/>
    <p:sldMasterId id="214748365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9144000" cy="5143500"/>
  <p:notesSz cx="5143500" cy="9144000"/>
</p:presentation>
</file>

<file path=ppt/tableStyles.xml><?xml version="1.0" encoding="utf-8"?>
<a:tblStyleLs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def="{5C22544A-7EE6-4342-B048-85BDC9FD1C3A}">
  <a:tblStyle styleId="{45B20CD0-2CA0-431F-A4DF-FC53023BAA0C}" styleName="Table_0">
    <a:wholeTbl>
      <a:tcTxStyle b="def" i="de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left>
          <a:righ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right>
          <a:top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top>
          <a:bottom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bottom>
          <a:insideH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H>
          <a:insideV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V>
        </a:tcBdr>
      </a:tcStyle>
    </a:wholeTbl>
    <a:band1H>
      <a:tcTxStyle b="def" i="def"/>
    </a:band1H>
    <a:band2H>
      <a:tcTxStyle b="def" i="def"/>
    </a:band2H>
    <a:band1V>
      <a:tcTxStyle b="def" i="def"/>
    </a:band1V>
    <a:band2V>
      <a:tcTxStyle b="def" i="def"/>
    </a:band2V>
    <a:lastCol>
      <a:tcTxStyle b="def" i="def"/>
    </a:lastCol>
    <a:firstCol>
      <a:tcTxStyle b="def" i="def"/>
    </a:firstCol>
    <a:lastRow>
      <a:tcTxStyle b="def" i="def"/>
    </a:lastRow>
    <a:seCell>
      <a:tcTxStyle b="def" i="def"/>
    </a:seCell>
    <a:swCell>
      <a:tcTxStyle b="def" i="def"/>
    </a:swCell>
    <a:firstRow>
      <a:tcTxStyle b="def" i="def"/>
    </a:firstRow>
    <a:neCell>
      <a:tcTxStyle b="def" i="def"/>
    </a:neCell>
    <a:nwCell>
      <a:tcTxStyle b="def" i="def"/>
    </a:nwCell>
  </a:tblStyle>
</a:tblStyleLst>
</file>

<file path=ppt/_rels/presentation.xml.rels><?xml version="1.0" encoding="UTF-8" standalone="no" ?>
<Relationships xmlns="http://schemas.openxmlformats.org/package/2006/relationships">
  <Relationship Id="rId35" Target="slides/slide29.xml" Type="http://schemas.openxmlformats.org/officeDocument/2006/relationships/slide"/>
  <Relationship Id="rId15" Target="slides/slide9.xml" Type="http://schemas.openxmlformats.org/officeDocument/2006/relationships/slide"/>
  <Relationship Id="rId36" Target="tableStyles.xml" Type="http://schemas.openxmlformats.org/officeDocument/2006/relationships/tableStyles"/>
  <Relationship Id="rId34" Target="slides/slide28.xml" Type="http://schemas.openxmlformats.org/officeDocument/2006/relationships/slide"/>
  <Relationship Id="rId30" Target="slides/slide24.xml" Type="http://schemas.openxmlformats.org/officeDocument/2006/relationships/slide"/>
  <Relationship Id="rId27" Target="slides/slide21.xml" Type="http://schemas.openxmlformats.org/officeDocument/2006/relationships/slide"/>
  <Relationship Id="rId3" Target="theme/theme2.xml" Type="http://schemas.openxmlformats.org/officeDocument/2006/relationships/theme"/>
  <Relationship Id="rId29" Target="slides/slide23.xml" Type="http://schemas.openxmlformats.org/officeDocument/2006/relationships/slide"/>
  <Relationship Id="rId5" Target="theme/theme3.xml" Type="http://schemas.openxmlformats.org/officeDocument/2006/relationships/theme"/>
  <Relationship Id="rId12" Target="slides/slide6.xml" Type="http://schemas.openxmlformats.org/officeDocument/2006/relationships/slide"/>
  <Relationship Id="rId31" Target="slides/slide25.xml" Type="http://schemas.openxmlformats.org/officeDocument/2006/relationships/slide"/>
  <Relationship Id="rId13" Target="slides/slide7.xml" Type="http://schemas.openxmlformats.org/officeDocument/2006/relationships/slide"/>
  <Relationship Id="rId6" Target="slideMasters/slideMaster3.xml" Type="http://schemas.openxmlformats.org/officeDocument/2006/relationships/slideMaster"/>
  <Relationship Id="rId4" Target="slideMasters/slideMaster2.xml" Type="http://schemas.openxmlformats.org/officeDocument/2006/relationships/slideMaster"/>
  <Relationship Id="rId23" Target="slides/slide17.xml" Type="http://schemas.openxmlformats.org/officeDocument/2006/relationships/slide"/>
  <Relationship Id="rId21" Target="slides/slide15.xml" Type="http://schemas.openxmlformats.org/officeDocument/2006/relationships/slide"/>
  <Relationship Id="rId22" Target="slides/slide16.xml" Type="http://schemas.openxmlformats.org/officeDocument/2006/relationships/slide"/>
  <Relationship Id="rId28" Target="slides/slide22.xml" Type="http://schemas.openxmlformats.org/officeDocument/2006/relationships/slide"/>
  <Relationship Id="rId8" Target="slides/slide2.xml" Type="http://schemas.openxmlformats.org/officeDocument/2006/relationships/slide"/>
  <Relationship Id="rId32" Target="slides/slide26.xml" Type="http://schemas.openxmlformats.org/officeDocument/2006/relationships/slide"/>
  <Relationship Id="rId9" Target="slides/slide3.xml" Type="http://schemas.openxmlformats.org/officeDocument/2006/relationships/slide"/>
  <Relationship Id="rId20" Target="slides/slide14.xml" Type="http://schemas.openxmlformats.org/officeDocument/2006/relationships/slide"/>
  <Relationship Id="rId19" Target="slides/slide13.xml" Type="http://schemas.openxmlformats.org/officeDocument/2006/relationships/slide"/>
  <Relationship Id="rId11" Target="slides/slide5.xml" Type="http://schemas.openxmlformats.org/officeDocument/2006/relationships/slide"/>
  <Relationship Id="rId14" Target="slides/slide8.xml" Type="http://schemas.openxmlformats.org/officeDocument/2006/relationships/slide"/>
  <Relationship Id="rId16" Target="slides/slide10.xml" Type="http://schemas.openxmlformats.org/officeDocument/2006/relationships/slide"/>
  <Relationship Id="rId10" Target="slides/slide4.xml" Type="http://schemas.openxmlformats.org/officeDocument/2006/relationships/slide"/>
  <Relationship Id="rId7" Target="slides/slide1.xml" Type="http://schemas.openxmlformats.org/officeDocument/2006/relationships/slide"/>
  <Relationship Id="rId33" Target="slides/slide27.xml" Type="http://schemas.openxmlformats.org/officeDocument/2006/relationships/slide"/>
  <Relationship Id="rId25" Target="slides/slide19.xml" Type="http://schemas.openxmlformats.org/officeDocument/2006/relationships/slide"/>
  <Relationship Id="rId17" Target="slides/slide11.xml" Type="http://schemas.openxmlformats.org/officeDocument/2006/relationships/slide"/>
  <Relationship Id="rId26" Target="slides/slide20.xml" Type="http://schemas.openxmlformats.org/officeDocument/2006/relationships/slide"/>
  <Relationship Id="rId1" Target="theme/theme1.xml" Type="http://schemas.openxmlformats.org/officeDocument/2006/relationships/theme"/>
  <Relationship Id="rId2" Target="slideMasters/slideMaster1.xml" Type="http://schemas.openxmlformats.org/officeDocument/2006/relationships/slideMaster"/>
  <Relationship Id="rId18" Target="slides/slide12.xml" Type="http://schemas.openxmlformats.org/officeDocument/2006/relationships/slide"/>
  <Relationship Id="rId24" Target="slides/slide18.xml" Type="http://schemas.openxmlformats.org/officeDocument/2006/relationships/slide"/>
</Relationships>

</file>

<file path=ppt/media/1.png>
</file>

<file path=ppt/media/10.png>
</file>

<file path=ppt/media/11.png>
</file>

<file path=ppt/media/12.png>
</file>

<file path=ppt/media/13.png>
</file>

<file path=ppt/media/14.png>
</file>

<file path=ppt/media/15.png>
</file>

<file path=ppt/media/16.png>
</file>

<file path=ppt/media/17.png>
</file>

<file path=ppt/media/18.png>
</file>

<file path=ppt/media/19.png>
</file>

<file path=ppt/media/2.jpeg>
</file>

<file path=ppt/media/20.png>
</file>

<file path=ppt/media/21.png>
</file>

<file path=ppt/media/22.png>
</file>

<file path=ppt/media/23.png>
</file>

<file path=ppt/media/24.png>
</file>

<file path=ppt/media/25.png>
</file>

<file path=ppt/media/26.png>
</file>

<file path=ppt/media/27.jpeg>
</file>

<file path=ppt/media/3.png>
</file>

<file path=ppt/media/4.png>
</file>

<file path=ppt/media/5.png>
</file>

<file path=ppt/media/6.png>
</file>

<file path=ppt/media/7.png>
</file>

<file path=ppt/media/8.png>
</file>

<file path=ppt/media/9.jpeg>
</file>

<file path=ppt/slideLayouts/_rels/slideLayout1.xml.rels><?xml version="1.0" encoding="UTF-8" standalone="no" ?>
<Relationships xmlns="http://schemas.openxmlformats.org/package/2006/relationships">
  <Relationship Id="rId1" Target="../media/2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10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1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3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4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5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6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17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8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9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.xml.rels><?xml version="1.0" encoding="UTF-8" standalone="no" ?>
<Relationships xmlns="http://schemas.openxmlformats.org/package/2006/relationships">
  <Relationship Id="rId1" Target="../media/3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1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3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4.xml.rels><?xml version="1.0" encoding="UTF-8" standalone="no" ?>
<Relationships xmlns="http://schemas.openxmlformats.org/package/2006/relationships">
  <Relationship Id="rId1" Target="../media/4.png" Type="http://schemas.openxmlformats.org/officeDocument/2006/relationships/image"/>
  <Relationship Id="rId2" Target="../media/5.png" Type="http://schemas.openxmlformats.org/officeDocument/2006/relationships/image"/>
  <Relationship Id="rId3" Target="../media/6.png" Type="http://schemas.openxmlformats.org/officeDocument/2006/relationships/image"/>
  <Relationship Id="rId4" Target="../media/7.png" Type="http://schemas.openxmlformats.org/officeDocument/2006/relationships/image"/>
  <Relationship Id="rId5" Target="../slideMasters/slideMaster2.xml" Type="http://schemas.openxmlformats.org/officeDocument/2006/relationships/slideMaster"/>
</Relationships>

</file>

<file path=ppt/slideLayouts/_rels/slideLayout25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7.xml.rels><?xml version="1.0" encoding="UTF-8" standalone="no" ?>
<Relationships xmlns="http://schemas.openxmlformats.org/package/2006/relationships">
  <Relationship Id="rId1" Target="../media/8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8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9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31.xml.rels><?xml version="1.0" encoding="UTF-8" standalone="no" ?>
<Relationships xmlns="http://schemas.openxmlformats.org/package/2006/relationships">
  <Relationship Id="rId1" Target="../media/9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4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5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7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8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9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19" name="GroupShape 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1" name="Picture 21"/>
          <p:cNvPicPr preferRelativeResize="true"/>
          <p:nvPr isPhoto="false"/>
        </p:nvPicPr>
        <p:blipFill>
          <a:blip r:embed="rId1"/>
          <a:srcRect b="0" l="99" r="99" t="0"/>
          <a:stretch/>
        </p:blipFill>
        <p:spPr>
          <a:xfrm flipH="false" flipV="false" rot="0">
            <a:off x="-17925" y="-10075"/>
            <a:ext cx="9194726" cy="5182151"/>
          </a:xfrm>
          <a:prstGeom prst="rect">
            <a:avLst/>
          </a:prstGeom>
          <a:ln>
            <a:noFill/>
          </a:ln>
        </p:spPr>
      </p:pic>
      <p:sp>
        <p:nvSpPr>
          <p:cNvPr hidden="false" id="22" name="Shape 22"/>
          <p:cNvSpPr txBox="true"/>
          <p:nvPr isPhoto="false">
            <p:ph idx="1" type="subTitle"/>
          </p:nvPr>
        </p:nvSpPr>
        <p:spPr>
          <a:xfrm flipH="false" flipV="false" rot="0">
            <a:off x="944650" y="4350425"/>
            <a:ext cx="8293200" cy="480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true" sz="1800">
                <a:solidFill>
                  <a:schemeClr val="lt1"/>
                </a:solidFill>
              </a:defRPr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hidden="false" id="23" name="Shape 23"/>
          <p:cNvSpPr txBox="true"/>
          <p:nvPr isPhoto="false">
            <p:ph idx="0" type="title"/>
          </p:nvPr>
        </p:nvSpPr>
        <p:spPr>
          <a:xfrm flipH="false" flipV="false" rot="0">
            <a:off x="944650" y="1769200"/>
            <a:ext cx="7379700" cy="23753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</p:sldLayout>
</file>

<file path=ppt/slideLayouts/slideLayout1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_3">
    <p:spTree>
      <p:nvGrpSpPr>
        <p:cNvPr hidden="false" id="13" name="GroupShape 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" name="Shape 14"/>
          <p:cNvSpPr txBox="true"/>
          <p:nvPr isPhoto="false">
            <p:ph idx="4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1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_1">
    <p:spTree>
      <p:nvGrpSpPr>
        <p:cNvPr hidden="false" id="15" name="GroupShape 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" name="Shape 16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7" name="Shape 1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8" name="Shape 18"/>
          <p:cNvSpPr txBox="true"/>
          <p:nvPr isPhoto="false">
            <p:ph idx="5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1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24" name="GroupShape 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5" name="Shape 2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26" name="GroupShape 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7" name="Shape 27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28" name="Shape 28"/>
          <p:cNvSpPr txBox="false"/>
          <p:nvPr isPhoto="false"/>
        </p:nvSpPr>
        <p:spPr>
          <a:xfrm flipH="false" flipV="false" rot="0">
            <a:off x="606200" y="1441163"/>
            <a:ext cx="7938600" cy="3564898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29" name="Shape 29"/>
          <p:cNvSpPr txBox="true"/>
          <p:nvPr isPhoto="false">
            <p:ph idx="5" type="subTitle"/>
          </p:nvPr>
        </p:nvSpPr>
        <p:spPr>
          <a:xfrm flipH="false" flipV="false" rot="0">
            <a:off x="743675" y="1496071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35" name="GroupShape 3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6" name="Shape 36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37" name="Shape 3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38" name="Shape 38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2">
    <p:spTree>
      <p:nvGrpSpPr>
        <p:cNvPr hidden="false" id="39" name="GroupShape 3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0" name="Shape 40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41" name="Shape 41"/>
          <p:cNvSpPr txBox="true"/>
          <p:nvPr isPhoto="false">
            <p:ph idx="5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42" name="Shape 42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43" name="Shape 43"/>
          <p:cNvSpPr txBox="true"/>
          <p:nvPr isPhoto="false">
            <p:ph idx="6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44" name="GroupShape 4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5" name="Shape 4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48" name="GroupShape 4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9" name="Shape 49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50" name="Shape 50"/>
          <p:cNvSpPr txBox="true"/>
          <p:nvPr isPhoto="false">
            <p:ph idx="1" type="subTitle"/>
          </p:nvPr>
        </p:nvSpPr>
        <p:spPr>
          <a:xfrm flipH="false" flipV="false" rot="0">
            <a:off x="3891774" y="1716281"/>
            <a:ext cx="43917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true" sz="16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51" name="Shape 51"/>
          <p:cNvSpPr txBox="true"/>
          <p:nvPr isPhoto="false">
            <p:ph idx="7" type="subTitle"/>
          </p:nvPr>
        </p:nvSpPr>
        <p:spPr>
          <a:xfrm flipH="false" flipV="false" rot="0">
            <a:off x="3891774" y="2252801"/>
            <a:ext cx="5095200" cy="251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1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55" name="GroupShape 5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6" name="Shape 56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">
    <p:spTree>
      <p:nvGrpSpPr>
        <p:cNvPr hidden="false" id="64" name="GroupShape 6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5" name="Shape 6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6" name="Shape 66"/>
          <p:cNvSpPr txBox="true"/>
          <p:nvPr isPhoto="false">
            <p:ph idx="1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7" name="Shape 67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68" name="Shape 68"/>
          <p:cNvSpPr txBox="true"/>
          <p:nvPr isPhoto="false">
            <p:ph idx="7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75" name="GroupShape 7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6" name="Shape 76"/>
          <p:cNvSpPr txBox="true"/>
          <p:nvPr isPhoto="false">
            <p:ph idx="2" type="title"/>
          </p:nvPr>
        </p:nvSpPr>
        <p:spPr>
          <a:xfrm flipH="false" flipV="false" rot="0">
            <a:off x="495300" y="1493850"/>
            <a:ext cx="4424100" cy="2155800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hidden="false" id="78" name="Picture 78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283625" y="843000"/>
            <a:ext cx="3457500" cy="3457499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TITLE_AND_BODY">
    <p:spTree>
      <p:nvGrpSpPr>
        <p:cNvPr hidden="false" id="69" name="GroupShape 6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0" name="Shape 7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71" name="Shape 71"/>
          <p:cNvSpPr txBox="true"/>
          <p:nvPr isPhoto="false">
            <p:ph idx="1" type="body"/>
          </p:nvPr>
        </p:nvSpPr>
        <p:spPr>
          <a:xfrm flipH="false" flipV="false" rot="0">
            <a:off x="500550" y="1426469"/>
            <a:ext cx="8520600" cy="3416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indent="-323850" lvl="0" marL="457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hidden="false" id="72" name="Shape 7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22C965D2-A953-444A-899A-FCEC35380A3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73" name="GroupShape 7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4" name="Shape 74"/>
          <p:cNvSpPr txBox="true"/>
          <p:nvPr isPhoto="false">
            <p:ph idx="2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2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79" name="GroupShape 7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0" name="Shape 8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2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84" name="GroupShape 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5" name="Shape 85"/>
          <p:cNvSpPr txBox="false"/>
          <p:nvPr isPhoto="false"/>
        </p:nvSpPr>
        <p:spPr>
          <a:xfrm flipH="false" flipV="false" rot="0"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86" name="Shape 86"/>
          <p:cNvSpPr txBox="true"/>
          <p:nvPr isPhoto="false">
            <p:ph idx="0" type="title"/>
          </p:nvPr>
        </p:nvSpPr>
        <p:spPr>
          <a:xfrm flipH="false" flipV="false" rot="0">
            <a:off x="609075" y="1220875"/>
            <a:ext cx="4045200" cy="1482299"/>
          </a:xfrm>
          <a:prstGeom prst="rect">
            <a:avLst/>
          </a:prstGeom>
        </p:spPr>
        <p:txBody>
          <a:bodyPr anchor="b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hidden="false" id="87" name="Shape 87"/>
          <p:cNvSpPr txBox="true"/>
          <p:nvPr isPhoto="false">
            <p:ph idx="1" type="subTitle"/>
          </p:nvPr>
        </p:nvSpPr>
        <p:spPr>
          <a:xfrm flipH="false" flipV="false" rot="0">
            <a:off x="609075" y="2916213"/>
            <a:ext cx="4045200" cy="123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hidden="false" id="88" name="Shape 88"/>
          <p:cNvSpPr txBox="true"/>
          <p:nvPr isPhoto="false">
            <p:ph idx="7" type="body"/>
          </p:nvPr>
        </p:nvSpPr>
        <p:spPr>
          <a:xfrm flipH="false" flipV="false" rot="0">
            <a:off x="4939500" y="724075"/>
            <a:ext cx="3837000" cy="36951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/>
        </p:txBody>
      </p:sp>
      <p:sp>
        <p:nvSpPr>
          <p:cNvPr hidden="false" id="89" name="Shape 89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58DE1790-E82B-4BE5-B4EB-E1150E61E798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90" name="GroupShape 9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91" name="Shape 91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pic>
        <p:nvPicPr>
          <p:cNvPr hidden="false" id="93" name="Picture 9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922851" y="1821363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5" name="Picture 9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2768289" y="1821362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7" name="Picture 97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4527615" y="1821362"/>
            <a:ext cx="1643209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9" name="Picture 99"/>
          <p:cNvPicPr preferRelativeResize="true"/>
          <p:nvPr isPhoto="false"/>
        </p:nvPicPr>
        <p:blipFill>
          <a:blip r:embed="rId4"/>
          <a:stretch/>
        </p:blipFill>
        <p:spPr>
          <a:xfrm flipH="false" flipV="false" rot="0">
            <a:off x="6347001" y="1821362"/>
            <a:ext cx="1643209" cy="755249"/>
          </a:xfrm>
          <a:prstGeom prst="rect">
            <a:avLst/>
          </a:prstGeom>
          <a:ln>
            <a:noFill/>
          </a:ln>
        </p:spPr>
      </p:pic>
      <p:sp>
        <p:nvSpPr>
          <p:cNvPr hidden="false" id="100" name="Shape 100"/>
          <p:cNvSpPr txBox="true"/>
          <p:nvPr isPhoto="false"/>
        </p:nvSpPr>
        <p:spPr>
          <a:xfrm flipH="false" flipV="false" rot="0"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1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1" name="Shape 101"/>
          <p:cNvSpPr txBox="true"/>
          <p:nvPr isPhoto="false"/>
        </p:nvSpPr>
        <p:spPr>
          <a:xfrm flipH="false" flipV="false" rot="0"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2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2" name="Shape 102"/>
          <p:cNvSpPr txBox="true"/>
          <p:nvPr isPhoto="false"/>
        </p:nvSpPr>
        <p:spPr>
          <a:xfrm flipH="false" flipV="false" rot="0">
            <a:off x="4817770" y="1944853"/>
            <a:ext cx="1062899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3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3" name="Shape 103"/>
          <p:cNvSpPr txBox="true"/>
          <p:nvPr isPhoto="false"/>
        </p:nvSpPr>
        <p:spPr>
          <a:xfrm flipH="false" flipV="false" rot="0"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4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4" name="Shape 104"/>
          <p:cNvSpPr txBox="true"/>
          <p:nvPr isPhoto="false"/>
        </p:nvSpPr>
        <p:spPr>
          <a:xfrm flipH="false" flipV="false" rot="0"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5" name="Shape 105"/>
          <p:cNvSpPr txBox="true"/>
          <p:nvPr isPhoto="false"/>
        </p:nvSpPr>
        <p:spPr>
          <a:xfrm flipH="false" flipV="false" rot="0">
            <a:off x="2828343" y="3241600"/>
            <a:ext cx="1523099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6" name="Shape 106"/>
          <p:cNvSpPr txBox="true"/>
          <p:nvPr isPhoto="false"/>
        </p:nvSpPr>
        <p:spPr>
          <a:xfrm flipH="false" flipV="false" rot="0"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7" name="Shape 107"/>
          <p:cNvSpPr txBox="true"/>
          <p:nvPr isPhoto="false"/>
        </p:nvSpPr>
        <p:spPr>
          <a:xfrm flipH="false" flipV="false" rot="0">
            <a:off x="6407056" y="3241600"/>
            <a:ext cx="1523098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8">
    <p:spTree>
      <p:nvGrpSpPr>
        <p:cNvPr hidden="false" id="108" name="GroupShape 10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9" name="Shape 109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10" name="Table 110"/>
          <p:cNvGraphicFramePr/>
          <p:nvPr isPhoto="false"/>
        </p:nvGraphicFramePr>
        <p:xfrm flipH="false" flipV="false" rot="0">
          <a:off x="655650" y="1745800"/>
          <a:ext cx="3000000" cy="3000000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800399"/>
                <a:gridCol w="4410000"/>
              </a:tblGrid>
              <a:tr h="47915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 Описание эксперимента</a:t>
                      </a:r>
                      <a:r>
                        <a:rPr b="true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 Технические детали</a:t>
                      </a:r>
                      <a:endParaRPr b="true" sz="17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101617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Ожидаемый результат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1750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2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1">
    <p:spTree>
      <p:nvGrpSpPr>
        <p:cNvPr hidden="false" id="111" name="GroupShape 11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2" name="Shape 11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13" name="Shape 113"/>
          <p:cNvSpPr txBox="false"/>
          <p:nvPr isPhoto="false"/>
        </p:nvSpPr>
        <p:spPr>
          <a:xfrm flipH="false" flipV="false" rot="0">
            <a:off x="362300" y="1384249"/>
            <a:ext cx="4748700" cy="3393299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14" name="Shape 114"/>
          <p:cNvSpPr txBox="true"/>
          <p:nvPr isPhoto="false">
            <p:ph idx="1" type="subTitle"/>
          </p:nvPr>
        </p:nvSpPr>
        <p:spPr>
          <a:xfrm flipH="false" flipV="false" rot="0">
            <a:off x="500550" y="1474819"/>
            <a:ext cx="44286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9pPr>
          </a:lstStyle>
          <a:p/>
        </p:txBody>
      </p:sp>
      <p:sp>
        <p:nvSpPr>
          <p:cNvPr hidden="false" id="115" name="Shape 115"/>
          <p:cNvSpPr txBox="true"/>
          <p:nvPr isPhoto="false">
            <p:ph idx="7" type="subTitle"/>
          </p:nvPr>
        </p:nvSpPr>
        <p:spPr>
          <a:xfrm flipH="false" flipV="false" rot="0">
            <a:off x="5555275" y="1474819"/>
            <a:ext cx="3151200" cy="326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2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116" name="GroupShape 11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7" name="Shape 11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36ECDE06-DA9E-445A-BB2E-2BCC37928E9B}" type="slidenum">
              <a:t>&lt;#&gt;</a:t>
            </a:fld>
          </a:p>
        </p:txBody>
      </p:sp>
      <p:sp>
        <p:nvSpPr>
          <p:cNvPr hidden="false" id="118" name="Shape 118"/>
          <p:cNvSpPr txBox="false"/>
          <p:nvPr isPhoto="false"/>
        </p:nvSpPr>
        <p:spPr>
          <a:xfrm flipH="false" flipV="false" rot="0">
            <a:off x="791625" y="1039150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19" name="Shape 119"/>
          <p:cNvSpPr txBox="false"/>
          <p:nvPr isPhoto="false"/>
        </p:nvSpPr>
        <p:spPr>
          <a:xfrm flipH="false" flipV="false" rot="0">
            <a:off x="791625" y="1904882"/>
            <a:ext cx="3640799" cy="705898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0" name="Shape 120"/>
          <p:cNvSpPr txBox="false"/>
          <p:nvPr isPhoto="false"/>
        </p:nvSpPr>
        <p:spPr>
          <a:xfrm flipH="false" flipV="false" rot="0">
            <a:off x="791625" y="2770607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1" name="Shape 121"/>
          <p:cNvSpPr txBox="false"/>
          <p:nvPr isPhoto="false"/>
        </p:nvSpPr>
        <p:spPr>
          <a:xfrm flipH="false" flipV="false" rot="0">
            <a:off x="791625" y="3636339"/>
            <a:ext cx="3640799" cy="705899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23" name="Picture 12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ln>
            <a:noFill/>
          </a:ln>
        </p:spPr>
      </p:pic>
    </p:spTree>
  </p:cSld>
</p:sldLayout>
</file>

<file path=ppt/slideLayouts/slideLayout2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7">
    <p:spTree>
      <p:nvGrpSpPr>
        <p:cNvPr hidden="false" id="126" name="GroupShape 1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7" name="Shape 127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28" name="Shape 128"/>
          <p:cNvSpPr txBox="false"/>
          <p:nvPr isPhoto="false"/>
        </p:nvSpPr>
        <p:spPr>
          <a:xfrm flipH="false" flipV="false" rot="0"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9" name="Shape 129"/>
          <p:cNvSpPr txBox="false"/>
          <p:nvPr isPhoto="false"/>
        </p:nvSpPr>
        <p:spPr>
          <a:xfrm flipH="false" flipV="false" rot="0"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0" name="Shape 130"/>
          <p:cNvSpPr txBox="false"/>
          <p:nvPr isPhoto="false"/>
        </p:nvSpPr>
        <p:spPr>
          <a:xfrm flipH="false" flipV="false" rot="0"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1" name="Shape 131"/>
          <p:cNvSpPr txBox="true"/>
          <p:nvPr isPhoto="false"/>
        </p:nvSpPr>
        <p:spPr>
          <a:xfrm flipH="false" flipV="false" rot="0">
            <a:off x="1073575" y="2074863"/>
            <a:ext cx="18461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1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2" name="Shape 132"/>
          <p:cNvSpPr txBox="true"/>
          <p:nvPr isPhoto="false"/>
        </p:nvSpPr>
        <p:spPr>
          <a:xfrm flipH="false" flipV="false" rot="0">
            <a:off x="3530920" y="2074863"/>
            <a:ext cx="1938900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3" name="Shape 133"/>
          <p:cNvSpPr txBox="true"/>
          <p:nvPr isPhoto="false"/>
        </p:nvSpPr>
        <p:spPr>
          <a:xfrm flipH="false" flipV="false" rot="0">
            <a:off x="6080975" y="2074863"/>
            <a:ext cx="19388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134" name="GroupShape 13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5" name="Shape 13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36" name="Table 136"/>
          <p:cNvGraphicFramePr/>
          <p:nvPr isPhoto="false"/>
        </p:nvGraphicFramePr>
        <p:xfrm flipH="false" flipV="false" rot="0">
          <a:off x="608700" y="1593650"/>
          <a:ext cx="2999999" cy="2999999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b="true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3.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4.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5.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30" name="GroupShape 3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1" name="Shape 31"/>
          <p:cNvSpPr txBox="true"/>
          <p:nvPr isPhoto="false">
            <p:ph idx="2" type="title"/>
          </p:nvPr>
        </p:nvSpPr>
        <p:spPr>
          <a:xfrm flipH="false" flipV="false" rot="0">
            <a:off x="604350" y="1999200"/>
            <a:ext cx="7935300" cy="1145099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32" name="Shape 3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DC6049A2-1EA3-4221-9854-1355276C89D2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">
    <p:spTree>
      <p:nvGrpSpPr>
        <p:cNvPr hidden="false" id="137" name="GroupShape 13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8" name="Shape 138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39" name="Shape 139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40" name="Shape 140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3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141" name="GroupShape 14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2" name="Shape 14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7322D072-AA25-4AE8-AB21-D5393C8EFCF9}" type="slidenum">
              <a:t>&lt;#&gt;</a:t>
            </a:fld>
          </a:p>
        </p:txBody>
      </p:sp>
      <p:pic>
        <p:nvPicPr>
          <p:cNvPr hidden="false" id="144" name="Picture 144"/>
          <p:cNvPicPr preferRelativeResize="true"/>
          <p:nvPr isPhoto="false"/>
        </p:nvPicPr>
        <p:blipFill>
          <a:blip r:embed="rId1"/>
          <a:srcRect b="0" l="0" r="0" t="0"/>
          <a:stretch/>
        </p:blipFill>
        <p:spPr>
          <a:xfrm flipH="false" flipV="false" rot="0"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145" name="Shape 145"/>
          <p:cNvSpPr txBox="true"/>
          <p:nvPr isPhoto="false">
            <p:ph idx="0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52" name="GroupShape 5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3" name="Shape 53"/>
          <p:cNvSpPr txBox="true"/>
          <p:nvPr isPhoto="false">
            <p:ph idx="4" type="title"/>
          </p:nvPr>
        </p:nvSpPr>
        <p:spPr>
          <a:xfrm flipH="false" flipV="false" rot="0">
            <a:off x="500550" y="1940306"/>
            <a:ext cx="7935300" cy="841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54" name="Shape 5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27431877-68A6-49ED-9D4D-25CF20B22447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81" name="GroupShape 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2" name="Shape 82"/>
          <p:cNvSpPr txBox="true"/>
          <p:nvPr isPhoto="false">
            <p:ph idx="0" type="title"/>
          </p:nvPr>
        </p:nvSpPr>
        <p:spPr>
          <a:xfrm flipH="false" flipV="false" rot="0">
            <a:off x="500550" y="1784775"/>
            <a:ext cx="7935300" cy="11451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83" name="Shape 83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8FDC3513-F49A-41C4-9F4B-512C79F5DA78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57" name="GroupShape 5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8" name="Shape 58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1F1257D4-2933-440A-8872-48C09EB41C55}" type="slidenum">
              <a:t>&lt;#&gt;</a:t>
            </a:fld>
          </a:p>
        </p:txBody>
      </p:sp>
      <p:sp>
        <p:nvSpPr>
          <p:cNvPr hidden="false" id="59" name="Shape 59"/>
          <p:cNvSpPr txBox="true"/>
          <p:nvPr isPhoto="false">
            <p:ph idx="0" type="title"/>
          </p:nvPr>
        </p:nvSpPr>
        <p:spPr>
          <a:xfrm flipH="false" flipV="false" rot="0">
            <a:off x="500550" y="821212"/>
            <a:ext cx="8520600" cy="19835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0" name="Shape 60"/>
          <p:cNvSpPr txBox="true"/>
          <p:nvPr isPhoto="false">
            <p:ph idx="1" type="subTitle"/>
          </p:nvPr>
        </p:nvSpPr>
        <p:spPr>
          <a:xfrm flipH="false" flipV="false" rot="0">
            <a:off x="500550" y="457312"/>
            <a:ext cx="77967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1" name="Shape 61"/>
          <p:cNvSpPr txBox="true"/>
          <p:nvPr isPhoto="false">
            <p:ph idx="7" type="subTitle"/>
          </p:nvPr>
        </p:nvSpPr>
        <p:spPr>
          <a:xfrm flipH="false" flipV="false" rot="0">
            <a:off x="3135425" y="2978831"/>
            <a:ext cx="58563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true"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2" name="Shape 62"/>
          <p:cNvSpPr txBox="true"/>
          <p:nvPr isPhoto="false">
            <p:ph idx="8" type="subTitle"/>
          </p:nvPr>
        </p:nvSpPr>
        <p:spPr>
          <a:xfrm flipH="false" flipV="false" rot="0">
            <a:off x="3135425" y="3278980"/>
            <a:ext cx="58563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3" name="Shape 63"/>
          <p:cNvSpPr txBox="true"/>
          <p:nvPr isPhoto="false">
            <p:ph idx="9" type="subTitle"/>
          </p:nvPr>
        </p:nvSpPr>
        <p:spPr>
          <a:xfrm flipH="false" flipV="false" rot="0">
            <a:off x="3135425" y="3662550"/>
            <a:ext cx="5856300" cy="10329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124" name="GroupShape 1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5" name="Shape 125"/>
          <p:cNvSpPr txBox="true"/>
          <p:nvPr isPhoto="false"/>
        </p:nvSpPr>
        <p:spPr>
          <a:xfrm flipH="false" flipV="false" rot="0"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добавьте ссылку на источник</a:t>
            </a:r>
            <a:endParaRPr b="false" cap="none" i="false" strike="noStrike" sz="1100" u="none">
              <a:solidFill>
                <a:srgbClr val="013D85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33" name="GroupShape 3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4" name="Shape 3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3A6C1628-0B96-4F76-AEFE-F37496E938DC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46" name="GroupShape 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7" name="Shape 4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6924F2D2-810B-4558-83C7-1A2476F55548}" type="slidenum">
              <a:t>&lt;#&gt;</a:t>
            </a:fld>
          </a:p>
        </p:txBody>
      </p:sp>
    </p:spTree>
  </p:cSld>
</p:sldLayout>
</file>

<file path=ppt/slideMasters/_rels/slideMaster1.xml.rels><?xml version="1.0" encoding="UTF-8" standalone="no" ?>
<Relationships xmlns="http://schemas.openxmlformats.org/package/2006/relationships">
  <Relationship Id="rId7" Target="../slideLayouts/slideLayout14.xml" Type="http://schemas.openxmlformats.org/officeDocument/2006/relationships/slideLayout"/>
  <Relationship Id="rId6" Target="../slideLayouts/slideLayout12.xml" Type="http://schemas.openxmlformats.org/officeDocument/2006/relationships/slideLayout"/>
  <Relationship Id="rId14" Target="../slideLayouts/slideLayout30.xml" Type="http://schemas.openxmlformats.org/officeDocument/2006/relationships/slideLayout"/>
  <Relationship Id="rId13" Target="../slideLayouts/slideLayout26.xml" Type="http://schemas.openxmlformats.org/officeDocument/2006/relationships/slideLayout"/>
  <Relationship Id="rId4" Target="../slideLayouts/slideLayout6.xml" Type="http://schemas.openxmlformats.org/officeDocument/2006/relationships/slideLayout"/>
  <Relationship Id="rId3" Target="../slideLayouts/slideLayout5.xml" Type="http://schemas.openxmlformats.org/officeDocument/2006/relationships/slideLayout"/>
  <Relationship Id="rId12" Target="../slideLayouts/slideLayout23.xml" Type="http://schemas.openxmlformats.org/officeDocument/2006/relationships/slideLayout"/>
  <Relationship Id="rId10" Target="../slideLayouts/slideLayout20.xml" Type="http://schemas.openxmlformats.org/officeDocument/2006/relationships/slideLayout"/>
  <Relationship Id="rId5" Target="../slideLayouts/slideLayout8.xml" Type="http://schemas.openxmlformats.org/officeDocument/2006/relationships/slideLayout"/>
  <Relationship Id="rId11" Target="../slideLayouts/slideLayout22.xml" Type="http://schemas.openxmlformats.org/officeDocument/2006/relationships/slideLayout"/>
  <Relationship Id="rId8" Target="../slideLayouts/slideLayout17.xml" Type="http://schemas.openxmlformats.org/officeDocument/2006/relationships/slideLayout"/>
  <Relationship Id="rId16" Target="../media/1.png" Type="http://schemas.openxmlformats.org/officeDocument/2006/relationships/image"/>
  <Relationship Id="rId2" Target="../slideLayouts/slideLayout1.xml" Type="http://schemas.openxmlformats.org/officeDocument/2006/relationships/slideLayout"/>
  <Relationship Id="rId9" Target="../slideLayouts/slideLayout19.xml" Type="http://schemas.openxmlformats.org/officeDocument/2006/relationships/slideLayout"/>
  <Relationship Id="rId15" Target="../slideLayouts/slideLayout31.xml" Type="http://schemas.openxmlformats.org/officeDocument/2006/relationships/slideLayout"/>
  <Relationship Id="rId1" Target="../theme/theme1.xml" Type="http://schemas.openxmlformats.org/officeDocument/2006/relationships/theme"/>
</Relationships>

</file>

<file path=ppt/slideMasters/_rels/slideMaster2.xml.rels><?xml version="1.0" encoding="UTF-8" standalone="no" ?>
<Relationships xmlns="http://schemas.openxmlformats.org/package/2006/relationships">
  <Relationship Id="rId6" Target="../slideLayouts/slideLayout21.xml" Type="http://schemas.openxmlformats.org/officeDocument/2006/relationships/slideLayout"/>
  <Relationship Id="rId1" Target="../theme/theme2.xml" Type="http://schemas.openxmlformats.org/officeDocument/2006/relationships/theme"/>
  <Relationship Id="rId12" Target="../media/1.png" Type="http://schemas.openxmlformats.org/officeDocument/2006/relationships/image"/>
  <Relationship Id="rId10" Target="../slideLayouts/slideLayout28.xml" Type="http://schemas.openxmlformats.org/officeDocument/2006/relationships/slideLayout"/>
  <Relationship Id="rId2" Target="../slideLayouts/slideLayout2.xml" Type="http://schemas.openxmlformats.org/officeDocument/2006/relationships/slideLayout"/>
  <Relationship Id="rId3" Target="../slideLayouts/slideLayout3.xml" Type="http://schemas.openxmlformats.org/officeDocument/2006/relationships/slideLayout"/>
  <Relationship Id="rId8" Target="../slideLayouts/slideLayout25.xml" Type="http://schemas.openxmlformats.org/officeDocument/2006/relationships/slideLayout"/>
  <Relationship Id="rId4" Target="../slideLayouts/slideLayout7.xml" Type="http://schemas.openxmlformats.org/officeDocument/2006/relationships/slideLayout"/>
  <Relationship Id="rId11" Target="../slideLayouts/slideLayout29.xml" Type="http://schemas.openxmlformats.org/officeDocument/2006/relationships/slideLayout"/>
  <Relationship Id="rId9" Target="../slideLayouts/slideLayout27.xml" Type="http://schemas.openxmlformats.org/officeDocument/2006/relationships/slideLayout"/>
  <Relationship Id="rId7" Target="../slideLayouts/slideLayout24.xml" Type="http://schemas.openxmlformats.org/officeDocument/2006/relationships/slideLayout"/>
  <Relationship Id="rId5" Target="../slideLayouts/slideLayout16.xml" Type="http://schemas.openxmlformats.org/officeDocument/2006/relationships/slideLayout"/>
</Relationships>

</file>

<file path=ppt/slideMasters/_rels/slideMaster3.xml.rels><?xml version="1.0" encoding="UTF-8" standalone="no" ?>
<Relationships xmlns="http://schemas.openxmlformats.org/package/2006/relationships">
  <Relationship Id="rId6" Target="../slideLayouts/slideLayout13.xml" Type="http://schemas.openxmlformats.org/officeDocument/2006/relationships/slideLayout"/>
  <Relationship Id="rId1" Target="../theme/theme3.xml" Type="http://schemas.openxmlformats.org/officeDocument/2006/relationships/theme"/>
  <Relationship Id="rId2" Target="../slideLayouts/slideLayout4.xml" Type="http://schemas.openxmlformats.org/officeDocument/2006/relationships/slideLayout"/>
  <Relationship Id="rId3" Target="../slideLayouts/slideLayout9.xml" Type="http://schemas.openxmlformats.org/officeDocument/2006/relationships/slideLayout"/>
  <Relationship Id="rId8" Target="../slideLayouts/slideLayout18.xml" Type="http://schemas.openxmlformats.org/officeDocument/2006/relationships/slideLayout"/>
  <Relationship Id="rId4" Target="../slideLayouts/slideLayout10.xml" Type="http://schemas.openxmlformats.org/officeDocument/2006/relationships/slideLayout"/>
  <Relationship Id="rId9" Target="../media/1.png" Type="http://schemas.openxmlformats.org/officeDocument/2006/relationships/image"/>
  <Relationship Id="rId7" Target="../slideLayouts/slideLayout15.xml" Type="http://schemas.openxmlformats.org/officeDocument/2006/relationships/slideLayout"/>
  <Relationship Id="rId5" Target="../slideLayouts/slideLayout11.xml" Type="http://schemas.openxmlformats.org/officeDocument/2006/relationships/slideLayout"/>
</Relationships>

</file>

<file path=ppt/slideMasters/slideMaster1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6"/>
          <a:stretch/>
        </a:blipFill>
      </p:bgPr>
    </p:bg>
    <p:spTree>
      <p:nvGrpSpPr>
        <p:cNvPr hidden="false" id="1" name="GroupShape 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" name="Shape 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3" name="Shape 3"/>
          <p:cNvSpPr txBox="true"/>
          <p:nvPr isPhoto="false">
            <p:ph idx="1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4" name="Shape 4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875093A4-426E-4E9A-A605-14F3E351BB07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2"/>
          <a:stretch/>
        </a:blipFill>
      </p:bgPr>
    </p:bg>
    <p:spTree>
      <p:nvGrpSpPr>
        <p:cNvPr hidden="false" id="5" name="GroupShape 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" name="Shape 6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7" name="Shape 7"/>
          <p:cNvSpPr txBox="true"/>
          <p:nvPr isPhoto="false">
            <p:ph idx="3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/>
        </p:txBody>
      </p:sp>
      <p:sp>
        <p:nvSpPr>
          <p:cNvPr hidden="false" id="8" name="Shape 8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C7FB2627-D206-4F71-95E7-3CA0DC066988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000"/>
        <a:buFont typeface="Roboto"/>
        <a:buNone/>
        <a:defRPr b="true" cap="none" i="false" strike="noStrike" sz="30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9"/>
          <a:stretch/>
        </a:blipFill>
      </p:bgPr>
    </p:bg>
    <p:spTree>
      <p:nvGrpSpPr>
        <p:cNvPr hidden="false" id="9" name="GroupShape 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" name="Shape 10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11" name="Shape 11"/>
          <p:cNvSpPr txBox="true"/>
          <p:nvPr isPhoto="false">
            <p:ph idx="5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12" name="Shape 12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6FBEC5D0-0F4A-4A32-B0AA-5ACC53BBD6FA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11.png" Type="http://schemas.openxmlformats.org/officeDocument/2006/relationships/image"/>
  <Relationship Id="rId3" Target="../media/12.png" Type="http://schemas.openxmlformats.org/officeDocument/2006/relationships/image"/>
  <Relationship Id="rId4" Target="../slideLayouts/slideLayout5.xml" Type="http://schemas.openxmlformats.org/officeDocument/2006/relationships/slideLayout"/>
</Relationships>

</file>

<file path=ppt/slides/_rels/slide10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1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2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3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4.xml.rels><?xml version="1.0" encoding="UTF-8" standalone="no" ?>
<Relationships xmlns="http://schemas.openxmlformats.org/package/2006/relationships">
  <Relationship Id="rId1" Target="../media/17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5.xml.rels><?xml version="1.0" encoding="UTF-8" standalone="no" ?>
<Relationships xmlns="http://schemas.openxmlformats.org/package/2006/relationships">
  <Relationship Id="rId1" Target="../media/18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6.xml.rels><?xml version="1.0" encoding="UTF-8" standalone="no" ?>
<Relationships xmlns="http://schemas.openxmlformats.org/package/2006/relationships">
  <Relationship Id="rId1" Target="../media/19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7.xml.rels><?xml version="1.0" encoding="UTF-8" standalone="no" ?>
<Relationships xmlns="http://schemas.openxmlformats.org/package/2006/relationships">
  <Relationship Id="rId1" Target="../media/20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8.xml.rels><?xml version="1.0" encoding="UTF-8" standalone="no" ?>
<Relationships xmlns="http://schemas.openxmlformats.org/package/2006/relationships">
  <Relationship Id="rId1" Target="../media/21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9.xml.rels><?xml version="1.0" encoding="UTF-8" standalone="no" ?>
<Relationships xmlns="http://schemas.openxmlformats.org/package/2006/relationships">
  <Relationship Id="rId1" Target="../media/22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.xml.rels><?xml version="1.0" encoding="UTF-8" standalone="no" ?>
<Relationships xmlns="http://schemas.openxmlformats.org/package/2006/relationships">
  <Relationship Id="rId1" Target="../media/13.png" Type="http://schemas.openxmlformats.org/officeDocument/2006/relationships/image"/>
  <Relationship Id="rId2" Target="../media/14.png" Type="http://schemas.openxmlformats.org/officeDocument/2006/relationships/image"/>
  <Relationship Id="rId3" Target="../slideLayouts/slideLayout3.xml" Type="http://schemas.openxmlformats.org/officeDocument/2006/relationships/slideLayout"/>
</Relationships>

</file>

<file path=ppt/slides/_rels/slide20.xml.rels><?xml version="1.0" encoding="UTF-8" standalone="no" ?>
<Relationships xmlns="http://schemas.openxmlformats.org/package/2006/relationships">
  <Relationship Id="rId1" Target="../media/23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1.xml.rels><?xml version="1.0" encoding="UTF-8" standalone="no" ?>
<Relationships xmlns="http://schemas.openxmlformats.org/package/2006/relationships">
  <Relationship Id="rId1" Target="../media/24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2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3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4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5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6.xml.rels><?xml version="1.0" encoding="UTF-8" standalone="no" ?>
<Relationships xmlns="http://schemas.openxmlformats.org/package/2006/relationships">
  <Relationship Id="rId1" Target="https://github.com/skypjack/entt" TargetMode="External" Type="http://schemas.openxmlformats.org/officeDocument/2006/relationships/hyperlink"/>
  <Relationship Id="rId2" Target="https://github.com/FlecsHub/flecs" TargetMode="External" Type="http://schemas.openxmlformats.org/officeDocument/2006/relationships/hyperlink"/>
  <Relationship Id="rId3" Target="../slideLayouts/slideLayout22.xml" Type="http://schemas.openxmlformats.org/officeDocument/2006/relationships/slideLayout"/>
</Relationships>

</file>

<file path=ppt/slides/_rels/slide27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5.png" Type="http://schemas.openxmlformats.org/officeDocument/2006/relationships/image"/>
  <Relationship Id="rId3" Target="../slideLayouts/slideLayout5.xml" Type="http://schemas.openxmlformats.org/officeDocument/2006/relationships/slideLayout"/>
</Relationships>

</file>

<file path=ppt/slides/_rels/slide28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6.png" Type="http://schemas.openxmlformats.org/officeDocument/2006/relationships/image"/>
  <Relationship Id="rId3" Target="../slideLayouts/slideLayout9.xml" Type="http://schemas.openxmlformats.org/officeDocument/2006/relationships/slideLayout"/>
</Relationships>

</file>

<file path=ppt/slides/_rels/slide29.xml.rels><?xml version="1.0" encoding="UTF-8" standalone="no" ?>
<Relationships xmlns="http://schemas.openxmlformats.org/package/2006/relationships">
  <Relationship Id="rId1" Target="../media/27.jpeg" Type="http://schemas.openxmlformats.org/officeDocument/2006/relationships/image"/>
  <Relationship Id="rId2" Target="../slideLayouts/slideLayout4.xml" Type="http://schemas.openxmlformats.org/officeDocument/2006/relationships/slideLayout"/>
</Relationships>

</file>

<file path=ppt/slides/_rels/slide3.xml.rels><?xml version="1.0" encoding="UTF-8" standalone="no" ?>
<Relationships xmlns="http://schemas.openxmlformats.org/package/2006/relationships">
  <Relationship Id="rId1" Target="../media/15.png" Type="http://schemas.openxmlformats.org/officeDocument/2006/relationships/image"/>
  <Relationship Id="rId2" Target="../slideLayouts/slideLayout6.xml" Type="http://schemas.openxmlformats.org/officeDocument/2006/relationships/slideLayout"/>
</Relationships>

</file>

<file path=ppt/slides/_rels/slide4.xml.rels><?xml version="1.0" encoding="UTF-8" standalone="no" ?>
<Relationships xmlns="http://schemas.openxmlformats.org/package/2006/relationships">
  <Relationship Id="rId1" Target="../slideLayouts/slideLayout18.xml" Type="http://schemas.openxmlformats.org/officeDocument/2006/relationships/slideLayout"/>
</Relationships>

</file>

<file path=ppt/slides/_rels/slide5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6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7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8.xml.rels><?xml version="1.0" encoding="UTF-8" standalone="no" ?>
<Relationships xmlns="http://schemas.openxmlformats.org/package/2006/relationships">
  <Relationship Id="rId1" Target="../media/16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9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slide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46" name="GroupShape 1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148" name="Picture 148"/>
          <p:cNvPicPr preferRelativeResize="true"/>
          <p:nvPr isPhoto="false"/>
        </p:nvPicPr>
        <p:blipFill>
          <a:blip r:embed="rId1"/>
          <a:srcRect b="0" l="18598" r="18591" t="0"/>
          <a:stretch/>
        </p:blipFill>
        <p:spPr>
          <a:xfrm flipH="false" flipV="false" rot="0">
            <a:off x="-75950" y="-3216975"/>
            <a:ext cx="9408753" cy="8360474"/>
          </a:xfrm>
          <a:prstGeom prst="rect">
            <a:avLst/>
          </a:prstGeom>
          <a:ln>
            <a:noFill/>
          </a:ln>
        </p:spPr>
      </p:pic>
      <p:sp>
        <p:nvSpPr>
          <p:cNvPr hidden="false" id="149" name="Shape 149"/>
          <p:cNvSpPr txBox="true"/>
          <p:nvPr isPhoto="false"/>
        </p:nvSpPr>
        <p:spPr>
          <a:xfrm flipH="false" flipV="false" rot="0">
            <a:off x="433125" y="1534950"/>
            <a:ext cx="7584300" cy="7388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игра космические бои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51" name="Picture 15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7913700" y="268875"/>
            <a:ext cx="822173" cy="284625"/>
          </a:xfrm>
          <a:prstGeom prst="rect">
            <a:avLst/>
          </a:prstGeom>
          <a:ln>
            <a:noFill/>
          </a:ln>
        </p:spPr>
      </p:pic>
      <p:sp>
        <p:nvSpPr>
          <p:cNvPr hidden="false" id="152" name="Shape 152"/>
          <p:cNvSpPr txBox="false"/>
          <p:nvPr isPhoto="false"/>
        </p:nvSpPr>
        <p:spPr>
          <a:xfrm flipH="false" flipV="false" rot="0">
            <a:off x="629700" y="3240266"/>
            <a:ext cx="2920500" cy="1324358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53" name="Shape 153"/>
          <p:cNvSpPr txBox="true"/>
          <p:nvPr isPhoto="false"/>
        </p:nvSpPr>
        <p:spPr>
          <a:xfrm flipH="false" flipV="false" rot="0">
            <a:off x="871482" y="3288862"/>
            <a:ext cx="2407800" cy="1181746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900" u="none">
                <a:solidFill>
                  <a:srgbClr val="FFFFFF"/>
                </a:solidFill>
                <a:latin typeface="Roboto Medium"/>
                <a:ea typeface="Roboto Medium"/>
                <a:cs typeface="Roboto Medium"/>
              </a:rPr>
              <a:t>Архитектура и шаблоны проектирования</a:t>
            </a:r>
            <a:r>
              <a:rPr b="false" cap="none" i="false" strike="noStrike" sz="1900" u="none">
                <a:solidFill>
                  <a:srgbClr val="FFFFFF"/>
                </a:solidFill>
                <a:latin typeface="Roboto Medium"/>
                <a:ea typeface="Roboto Medium"/>
                <a:cs typeface="Roboto Medium"/>
              </a:rPr>
              <a:t> курса</a:t>
            </a:r>
            <a:endParaRPr b="false" cap="none" i="false" strike="noStrike" sz="1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pic>
        <p:nvPicPr>
          <p:cNvPr hidden="false" id="155" name="Picture 155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7409723" y="3083693"/>
            <a:ext cx="1548451" cy="1669475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5" name="GroupShape 19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6" name="Shape 196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7" name="Shape 197"/>
          <p:cNvSpPr txBox="true"/>
          <p:nvPr isPhoto="false"/>
        </p:nvSpPr>
        <p:spPr>
          <a:xfrm flipH="false" flipV="false" rot="0">
            <a:off x="400291" y="1788047"/>
            <a:ext cx="7000064" cy="259782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Сетевые возможности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Сервер может управлять несколькими клиентами.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отправки и получения сообщений (эхо-пример).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выполнения различных команд над объектами (поворот, изменение скорости, сжигание топлива).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Механизмы восстановления после ошибок (повтор попытки, логирование).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8" name="GroupShape 19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9" name="Shape 199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200" name="Shape 200"/>
          <p:cNvSpPr txBox="true"/>
          <p:nvPr isPhoto="false"/>
        </p:nvSpPr>
        <p:spPr>
          <a:xfrm flipH="false" flipV="false" rot="0">
            <a:off x="327949" y="1571022"/>
            <a:ext cx="8229874" cy="276661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Написаны модульные и интеграционные тесты с использованием Google Test.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Проверены краевые случаи (например, работа с нулевым количеством объектов, ошибки сертификатов, истечение времени жизни токена).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Безопасность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JWT для аутентификации и авторизации.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Проверка подписей, алгоритмов, аудитории, типа токена и т.д.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1" name="GroupShape 20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2" name="Shape 202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203" name="Shape 203"/>
          <p:cNvSpPr txBox="true"/>
          <p:nvPr isPhoto="false"/>
        </p:nvSpPr>
        <p:spPr>
          <a:xfrm flipH="false" flipV="false" rot="0">
            <a:off x="376177" y="1329883"/>
            <a:ext cx="8229874" cy="363471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Анализ алгоритмической сложности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Entity-Component-System (ECS)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Сложность: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Добавление/удаление компонентов: O(1), если используется хэш-таблица или flat_map.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Поиск компонента у сущности: O(1).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Итерация по сущностям с определёнными компонентами: O(n), где n — количество подходящих сущностей.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Сериализация/десериализация мира: O(n * m), где n — кол-во сущностей, m — среднее число компонентов.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 большом количестве компонентов на сущность может возникнуть проблема кэширования данных.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 полиморфизма (dynamic_cast) снижает производительность.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4" name="GroupShape 20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5" name="Shape 205"/>
          <p:cNvSpPr txBox="true"/>
          <p:nvPr isPhoto="false"/>
        </p:nvSpPr>
        <p:spPr>
          <a:xfrm flipH="false" flipV="false" rot="0">
            <a:off x="291778" y="100072"/>
            <a:ext cx="8229874" cy="485247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Dynamic BVH (Bounding Volume Hierarchy)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Строительство дерева: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Временная сложность : O(n log n) при использовании k-d разделения (например, через std::nth_element).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Пространственная сложность : O(n), так как дерево строится из n объектов.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Обновление одного объекта: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O(log n) — нужно пересчитать путь от листа до корня и, возможно, перестроить поддеревья.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реализации, вероятно, используется метод refit , а не полное перестроение.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Поиск коллизий: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O(n log n) в худшем случае, но в реальности намного лучше благодаря раннему выходу и пространственному разбиению.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 частых перемещениях объектов эффективность BVH снижается.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Нет оптимизации для динамических объектов (например, R-Trees могут быть лучше).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Оценка AABB для повернутых объектов занижает точность, увеличивая количество false positives.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6" name="GroupShape 20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7" name="Shape 207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08" name="Shape 208"/>
          <p:cNvSpPr txBox="true"/>
          <p:nvPr isPhoto="false"/>
        </p:nvSpPr>
        <p:spPr>
          <a:xfrm flipH="false" flipV="false" rot="0">
            <a:off x="701715" y="1076686"/>
            <a:ext cx="6920590" cy="387751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9" name="GroupShape 20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0" name="Shape 210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1" name="Shape 211"/>
          <p:cNvSpPr txBox="true"/>
          <p:nvPr isPhoto="false"/>
        </p:nvSpPr>
        <p:spPr>
          <a:xfrm flipH="false" flipV="false" rot="0">
            <a:off x="376177" y="956117"/>
            <a:ext cx="7857040" cy="4108891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2" name="GroupShape 21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3" name="Shape 213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4" name="Shape 214"/>
          <p:cNvSpPr txBox="true"/>
          <p:nvPr isPhoto="false"/>
        </p:nvSpPr>
        <p:spPr>
          <a:xfrm flipH="false" flipV="false" rot="0">
            <a:off x="4596113" y="256813"/>
            <a:ext cx="3234334" cy="4456253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5" name="GroupShape 2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6" name="Shape 216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7" name="Shape 217"/>
          <p:cNvSpPr txBox="true"/>
          <p:nvPr isPhoto="false"/>
        </p:nvSpPr>
        <p:spPr>
          <a:xfrm flipH="false" flipV="false" rot="0">
            <a:off x="991082" y="811433"/>
            <a:ext cx="6600825" cy="4200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8" name="GroupShape 21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9" name="Shape 219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0" name="Shape 220"/>
          <p:cNvSpPr txBox="true"/>
          <p:nvPr isPhoto="false"/>
        </p:nvSpPr>
        <p:spPr>
          <a:xfrm flipH="false" flipV="false" rot="0">
            <a:off x="290512" y="1614487"/>
            <a:ext cx="8562975" cy="1914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1" name="GroupShape 22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2" name="Shape 222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3" name="Shape 223"/>
          <p:cNvSpPr txBox="true"/>
          <p:nvPr isPhoto="false"/>
        </p:nvSpPr>
        <p:spPr>
          <a:xfrm flipH="false" flipV="false" rot="0">
            <a:off x="2027981" y="1486623"/>
            <a:ext cx="5048249" cy="3114674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56" name="GroupShape 15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57" name="Shape 157"/>
          <p:cNvSpPr txBox="true"/>
          <p:nvPr isPhoto="false">
            <p:ph idx="2" type="title"/>
          </p:nvPr>
        </p:nvSpPr>
        <p:spPr>
          <a:xfrm flipH="false" flipV="false" rot="0">
            <a:off x="744125" y="1415974"/>
            <a:ext cx="7935300" cy="14160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hidden="false" id="159" name="Picture 15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1544062" y="3841074"/>
            <a:ext cx="545712" cy="545710"/>
          </a:xfrm>
          <a:prstGeom prst="rect">
            <a:avLst/>
          </a:prstGeom>
          <a:ln>
            <a:noFill/>
          </a:ln>
        </p:spPr>
      </p:pic>
      <p:pic>
        <p:nvPicPr>
          <p:cNvPr hidden="false" id="161" name="Picture 16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825575" y="3890890"/>
            <a:ext cx="537262" cy="537259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4" name="GroupShape 2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5" name="Shape 225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6" name="Shape 226"/>
          <p:cNvSpPr txBox="true"/>
          <p:nvPr isPhoto="false"/>
        </p:nvSpPr>
        <p:spPr>
          <a:xfrm flipH="false" flipV="false" rot="0">
            <a:off x="1823013" y="1848332"/>
            <a:ext cx="5448300" cy="207644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7" name="GroupShape 22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8" name="Shape 22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9" name="Shape 229"/>
          <p:cNvSpPr txBox="true"/>
          <p:nvPr isPhoto="false"/>
        </p:nvSpPr>
        <p:spPr>
          <a:xfrm flipH="false" flipV="false" rot="0">
            <a:off x="617316" y="2005073"/>
            <a:ext cx="7496175" cy="2228850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0" name="GroupShape 23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1" name="Shape 231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32" name="Shape 232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Удалось ли достичь цели и выполнить все задачи?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Да, в целом цель достигнута.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игровой движок или симулятор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построенный на парадигме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с поддержкой: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Системы физики (обнаружение столкновений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 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Графического рендеринга с использованием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OpenGL/GLM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Сетевых функций (сервер/клиент, эхо-пример),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Командной системы управления объектами,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Тестирования с помощью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Безопасности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3" name="GroupShape 23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4" name="Shape 234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35" name="Shape 235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Большинство заявленных задач реализовано: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Созданы компоненты (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PositionComponent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VelocityComponent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др.)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Реализована система ECS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Построена структура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BVH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для обнаружения коллизий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Поддержка сериализации мира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Написаны unit-тесты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Интегрированы шейдеры и камера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Добавлена сетевая часть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Некоторые задачи можно улучшить или расширить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, например: оптимизация памяти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6" name="GroupShape 23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7" name="Shape 237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38" name="Shape 238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 далось легко?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ECS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логическая и гибкая архитектура.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 через GTest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удобно проверять отдельные модули.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Создание простых команд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RotateCommand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BurnFuelCommand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т.д.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 с шейдерами и OpenGL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если уже был опыт с графикой.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 JWT для безопасности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библиотека jwt-cpp предоставила удобный API.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9" name="GroupShape 23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40" name="Shape 24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41" name="Shape 241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 чем возникли трудности?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Оптимизация BVH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 пересоздавать дерево каждый раз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ошибок в командной системе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необходимость повторного выполнения команд и восстановления после ошибок требует аккуратной реализации.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Сетевое взаимодействие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без пула потоков и очереди задач сложно масштабировать.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— медленная и менее типобезопасная по сравнению с Protobuf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2" name="GroupShape 24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43" name="Shape 243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b="true" sz="3400"/>
              <a:t>Что развить дальше?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44" name="Shape 244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основе этого проекта можно двигаться в нескольких направлениях: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Продвинутый ECS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готовые решения: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1"/>
              </a:rPr>
              <a:t>EnTT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2"/>
              </a:rPr>
              <a:t>Flecs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Job System и параллельное выполнение систем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Физика и графика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 добавить ridig body , или мкэ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Сеть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Ввести очередь задач и thread pool для сервера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Protobuf для сериализации данных между клиентом и сервером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Инструменты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:Раз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работать собственный редактор сцены (например, на ImGui или Qt)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5" name="GroupShape 24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47" name="Picture 247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48" name="Shape 248"/>
          <p:cNvSpPr txBox="true"/>
          <p:nvPr isPhoto="false"/>
        </p:nvSpPr>
        <p:spPr>
          <a:xfrm flipH="false" flipV="false" rot="0"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9" name="Shape 249"/>
          <p:cNvSpPr txBox="true"/>
          <p:nvPr isPhoto="false"/>
        </p:nvSpPr>
        <p:spPr>
          <a:xfrm flipH="false" flipV="false" rot="0"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есть вопросы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0" name="Shape 250"/>
          <p:cNvSpPr txBox="true"/>
          <p:nvPr isPhoto="false"/>
        </p:nvSpPr>
        <p:spPr>
          <a:xfrm flipH="false" flipV="false" rot="0"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вопросов нет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1" name="Shape 251"/>
          <p:cNvSpPr txBox="true"/>
          <p:nvPr isPhoto="false"/>
        </p:nvSpPr>
        <p:spPr>
          <a:xfrm flipH="false" flipV="false" rot="0">
            <a:off x="7230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+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2" name="Shape 252"/>
          <p:cNvSpPr txBox="true"/>
          <p:nvPr isPhoto="false"/>
        </p:nvSpPr>
        <p:spPr>
          <a:xfrm flipH="false" flipV="false" rot="0">
            <a:off x="44433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– 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grpSp>
        <p:nvGrpSpPr>
          <p:cNvPr hidden="false" id="253" name="Shape 253"/>
          <p:cNvGrpSpPr/>
          <p:nvPr isPhoto="false"/>
        </p:nvGrpSpPr>
        <p:grpSpPr>
          <a:xfrm flipH="false" flipV="false" rot="0">
            <a:off x="5573613" y="528650"/>
            <a:ext cx="3356304" cy="1236599"/>
            <a:chOff x="0" y="0"/>
            <a:chExt cx="3356304" cy="1236599"/>
          </a:xfrm>
        </p:grpSpPr>
        <p:pic>
          <p:nvPicPr>
            <p:cNvPr hidden="false" id="255" name="Picture 255"/>
            <p:cNvPicPr preferRelativeResize="true"/>
            <p:nvPr isPhoto="false"/>
          </p:nvPicPr>
          <p:blipFill>
            <a:blip r:embed="rId2"/>
            <a:stretch/>
          </p:blipFill>
          <p:spPr>
            <a:xfrm flipH="false" flipV="false" rot="0">
              <a:off x="0" y="0"/>
              <a:ext cx="3356304" cy="1236599"/>
            </a:xfrm>
            <a:prstGeom prst="rect">
              <a:avLst/>
            </a:prstGeom>
            <a:ln>
              <a:noFill/>
            </a:ln>
          </p:spPr>
        </p:pic>
        <p:sp>
          <p:nvSpPr>
            <p:cNvPr hidden="false" id="256" name="Shape 256"/>
            <p:cNvSpPr txBox="true"/>
            <p:nvPr isPhoto="false"/>
          </p:nvSpPr>
          <p:spPr>
            <a:xfrm flipH="false" flipV="false" rot="0">
              <a:off x="504424" y="156475"/>
              <a:ext cx="2679510" cy="923643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tIns="91425" wrap="square">
              <a:spAutoFit/>
            </a:bodyPr>
            <a:p>
              <a:pPr algn="l" indent="0" marL="0" marR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b="false" cap="none" i="false" strike="noStrike" sz="1200" u="none">
                  <a:solidFill>
                    <a:schemeClr val="dk1"/>
                  </a:solidFill>
                  <a:latin typeface="Roboto"/>
                  <a:ea typeface="Roboto"/>
                  <a:cs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endParaRPr>
            </a:p>
          </p:txBody>
        </p:sp>
      </p:grpSp>
    </p:spTree>
  </p:cSld>
</p:sld>
</file>

<file path=ppt/slides/slide2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57" name="GroupShape 25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59" name="Picture 25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60" name="Shape 260"/>
          <p:cNvSpPr txBox="true"/>
          <p:nvPr isPhoto="false">
            <p:ph idx="4294967295" type="title"/>
          </p:nvPr>
        </p:nvSpPr>
        <p:spPr>
          <a:xfrm flipH="false" flipV="false" rot="0">
            <a:off x="629000" y="1932525"/>
            <a:ext cx="7295099" cy="19563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5000">
                <a:solidFill>
                  <a:schemeClr val="lt1"/>
                </a:solidFill>
              </a:rPr>
              <a:t>Спасибо за внимание</a:t>
            </a:r>
            <a:r>
              <a:rPr sz="5000">
                <a:solidFill>
                  <a:schemeClr val="lt1"/>
                </a:solidFill>
              </a:rPr>
              <a:t>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hidden="false" id="262" name="Picture 262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727300" y="231871"/>
            <a:ext cx="2270873" cy="3042250"/>
          </a:xfrm>
          <a:prstGeom prst="rect">
            <a:avLst/>
          </a:prstGeom>
          <a:ln>
            <a:noFill/>
          </a:ln>
        </p:spPr>
      </p:pic>
    </p:spTree>
  </p:cSld>
</p:sld>
</file>

<file path=ppt/slides/slide2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63" name="GroupShape 26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65" name="Picture 265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144018" cy="5143499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2" name="GroupShape 16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3" name="Shape 163"/>
          <p:cNvSpPr txBox="true"/>
          <p:nvPr isPhoto="false">
            <p:ph idx="0" type="title"/>
          </p:nvPr>
        </p:nvSpPr>
        <p:spPr>
          <a:xfrm flipH="false" flipV="false" rot="0">
            <a:off x="500550" y="313624"/>
            <a:ext cx="8520600" cy="18417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Защита проекта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Тема: </a:t>
            </a:r>
            <a:r>
              <a:rPr sz="3000"/>
              <a:t>игра космические бои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</p:txBody>
      </p:sp>
      <p:sp>
        <p:nvSpPr>
          <p:cNvPr hidden="false" id="164" name="Shape 164"/>
          <p:cNvSpPr txBox="true"/>
          <p:nvPr isPhoto="false"/>
        </p:nvSpPr>
        <p:spPr>
          <a:xfrm flipH="false" flipV="false" rot="0">
            <a:off x="3899475" y="2336401"/>
            <a:ext cx="3701698" cy="3758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2300" u="none">
                <a:solidFill>
                  <a:srgbClr val="3F299A"/>
                </a:solidFill>
                <a:latin typeface="Roboto"/>
                <a:ea typeface="Roboto"/>
                <a:cs typeface="Roboto"/>
              </a:rPr>
              <a:t>Голубчиков Егор</a:t>
            </a:r>
            <a:endParaRPr b="true" cap="none" i="false" strike="noStrike" sz="2300" u="none">
              <a:solidFill>
                <a:srgbClr val="3F299A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65" name="Shape 165"/>
          <p:cNvSpPr txBox="true"/>
          <p:nvPr isPhoto="false"/>
        </p:nvSpPr>
        <p:spPr>
          <a:xfrm flipH="false" flipV="false" rot="0">
            <a:off x="3899475" y="2893375"/>
            <a:ext cx="4879234" cy="18010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300" u="none">
                <a:solidFill>
                  <a:srgbClr val="000000"/>
                </a:solidFill>
                <a:latin typeface="Roboto Medium"/>
                <a:ea typeface="Roboto Medium"/>
                <a:cs typeface="Roboto Medium"/>
              </a:rPr>
              <a:t>Являюсь с++ программистом около 6 лет, область деятельности это десктопные и мобильные приложения, компьютерное зрение, automotive</a:t>
            </a:r>
            <a:endParaRPr b="false" cap="none" i="false" strike="noStrike" sz="13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sp>
        <p:nvSpPr>
          <p:cNvPr hidden="false" id="166" name="Shape 166"/>
          <p:cNvSpPr txBox="true"/>
          <p:nvPr isPhoto="false"/>
        </p:nvSpPr>
        <p:spPr>
          <a:xfrm flipH="false" flipV="false" rot="0">
            <a:off x="674413" y="2259724"/>
            <a:ext cx="2629665" cy="2410042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7" name="GroupShape 16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8" name="Shape 168"/>
          <p:cNvSpPr txBox="true"/>
          <p:nvPr isPhoto="false">
            <p:ph idx="4" type="title"/>
          </p:nvPr>
        </p:nvSpPr>
        <p:spPr>
          <a:xfrm flipH="false" flipV="false" rot="0">
            <a:off x="538550" y="348974"/>
            <a:ext cx="8520600" cy="661799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t>План защиты</a:t>
            </a:r>
          </a:p>
        </p:txBody>
      </p:sp>
      <p:sp>
        <p:nvSpPr>
          <p:cNvPr hidden="false" id="169" name="Shape 169"/>
          <p:cNvSpPr txBox="false"/>
          <p:nvPr isPhoto="false"/>
        </p:nvSpPr>
        <p:spPr>
          <a:xfrm flipH="false" flipV="false" rot="0">
            <a:off x="1138125" y="1491302"/>
            <a:ext cx="3384900" cy="376198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Цель и задачи проекта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0" name="Shape 170"/>
          <p:cNvSpPr txBox="false"/>
          <p:nvPr isPhoto="false"/>
        </p:nvSpPr>
        <p:spPr>
          <a:xfrm flipH="false" flipV="false" rot="0">
            <a:off x="1138125" y="207149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Какие технологии использовались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1" name="Shape 171"/>
          <p:cNvSpPr txBox="false"/>
          <p:nvPr isPhoto="false"/>
        </p:nvSpPr>
        <p:spPr>
          <a:xfrm flipH="false" flipV="false" rot="0">
            <a:off x="1138125" y="2651676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2" name="Shape 172"/>
          <p:cNvSpPr txBox="false"/>
          <p:nvPr isPhoto="false"/>
        </p:nvSpPr>
        <p:spPr>
          <a:xfrm flipH="false" flipV="false" rot="0">
            <a:off x="1138125" y="324622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Выводы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3" name="Shape 173"/>
          <p:cNvSpPr txBox="false"/>
          <p:nvPr isPhoto="false"/>
        </p:nvSpPr>
        <p:spPr>
          <a:xfrm flipH="false" flipV="false" rot="0">
            <a:off x="1138125" y="167940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4" name="Shape 174"/>
          <p:cNvSpPr txBox="false"/>
          <p:nvPr isPhoto="false"/>
        </p:nvSpPr>
        <p:spPr>
          <a:xfrm flipH="false" flipV="false" rot="0">
            <a:off x="1138125" y="225959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5" name="Shape 175"/>
          <p:cNvSpPr txBox="false"/>
          <p:nvPr isPhoto="false"/>
        </p:nvSpPr>
        <p:spPr>
          <a:xfrm flipH="false" flipV="false" rot="0">
            <a:off x="1138125" y="2839776"/>
            <a:ext cx="598" cy="594598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6" name="Shape 176"/>
          <p:cNvSpPr txBox="false"/>
          <p:nvPr isPhoto="false"/>
        </p:nvSpPr>
        <p:spPr>
          <a:xfrm flipH="false" flipV="false" rot="0">
            <a:off x="1138125" y="3434324"/>
            <a:ext cx="598" cy="5268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7" name="Shape 177"/>
          <p:cNvSpPr txBox="false"/>
          <p:nvPr isPhoto="false"/>
        </p:nvSpPr>
        <p:spPr>
          <a:xfrm flipH="false" flipV="false" rot="0">
            <a:off x="1138137" y="3772875"/>
            <a:ext cx="3384900" cy="376199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78" name="GroupShape 17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79" name="Shape 179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0" name="Shape 180"/>
          <p:cNvSpPr txBox="true"/>
          <p:nvPr isPhoto="false"/>
        </p:nvSpPr>
        <p:spPr>
          <a:xfrm flipH="false" flipV="false" rot="0">
            <a:off x="243550" y="1932731"/>
            <a:ext cx="7108578" cy="27079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разработку игрового движка или системы симуляции , основанной на парадигме Entity-Component-System (ECS) . Основные цели: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гибкой архитектуры ECS для управления игровыми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сериализации и десериализации состояния мира (сохранение и загрузка данных).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физики, включая обнаружение столкновений с использованием динамического BVH (Bounding Volume Hierarchy)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сетевых функций, таких как серверная часть, клиентское подключение и эхо-обмен сообщениями.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Интеграция графической системы с использованием OpenGL и шейдеров.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1" name="GroupShape 1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2" name="Shape 182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3" name="Shape 183"/>
          <p:cNvSpPr txBox="true"/>
          <p:nvPr isPhoto="false"/>
        </p:nvSpPr>
        <p:spPr>
          <a:xfrm flipH="false" flipV="false" rot="0">
            <a:off x="219436" y="1715705"/>
            <a:ext cx="7928451" cy="303353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систему компонентов (PositionComponent, VelocityComponent, FuelComponent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контейнерный IoC (Inversion of Control) для управления зависимостями.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Создать динамическую структуру данных (BVH) для эффективного обнаружения столкновений между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Поддерживать сетевые взаимодействия (сервер/клиент), включая тестирование сетевых возможностей.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Интегрировать библиотеки OpenGL и GLM для рендеринга 3D-сцен.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командную систему для выполнения действий над объектами (например, изменение скорости, поворот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4" name="GroupShape 1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5" name="Shape 18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Какие технологии использовались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186" name="Shape 186"/>
          <p:cNvSpPr txBox="true"/>
          <p:nvPr isPhoto="false"/>
        </p:nvSpPr>
        <p:spPr>
          <a:xfrm flipH="false" flipV="false" rot="0">
            <a:off x="110924" y="1281655"/>
            <a:ext cx="8856838" cy="35760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C++17 / C++20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язык программирования.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графический API для рендеринга.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GLM (OpenGL Mathematics)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библиотека для работы с математикой (векторы, матрицы).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Boost.Asio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сетевого взаимодействия.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 (gtest)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фреймворк для написания unit-тестов.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 (JSON Web Tokens)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реализации аутентификации и безопасности.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picojson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легковесная библиотека для работы с JSON.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STB Image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загрузки изображений (форматы: JPEG, PNG, BMP и др.).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GLFW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создания окон и обработки ввода (мышь, клавиатура).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архитектурный паттерн для организации логики игры.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7" name="GroupShape 18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8" name="Shape 18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pic>
        <p:nvPicPr>
          <p:cNvPr hidden="false" id="190" name="Picture 190"/>
          <p:cNvPicPr preferRelativeResize="true"/>
          <p:nvPr isPhoto="false"/>
        </p:nvPicPr>
        <p:blipFill>
          <a:blip r:embed="rId1"/>
        </p:blipFill>
        <p:spPr>
          <a:xfrm flipH="false" flipV="false" rot="0">
            <a:off x="291778" y="944060"/>
            <a:ext cx="8637608" cy="3459428"/>
          </a:xfrm>
          <a:prstGeom prst="rect">
            <a:avLst/>
          </a:prstGeom>
        </p:spPr>
      </p:pic>
      <p:sp>
        <p:nvSpPr>
          <p:cNvPr hidden="false" id="191" name="Shape 191"/>
          <p:cNvSpPr txBox="true"/>
          <p:nvPr isPhoto="false"/>
        </p:nvSpPr>
        <p:spPr>
          <a:xfrm flipH="false" flipV="false" rot="0">
            <a:off x="1521588" y="4585263"/>
            <a:ext cx="6145949" cy="268844"/>
          </a:xfrm>
          <a:prstGeom prst="rect">
            <a:avLst/>
          </a:prstGeom>
        </p:spPr>
        <p:txBody>
          <a:bodyPr anchor="t" bIns="46800" lIns="90000" rIns="90000" tIns="46800" vert="horz" wrap="square">
            <a:sp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-228600" lvl="0" marL="457200"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https://github.com/Golubchea/spaceBattleGame/tree/DiplomaProject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2" name="GroupShape 19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3" name="Shape 193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4" name="Shape 194"/>
          <p:cNvSpPr txBox="true"/>
          <p:nvPr isPhoto="false"/>
        </p:nvSpPr>
        <p:spPr>
          <a:xfrm flipH="false" flipV="false" rot="0">
            <a:off x="376177" y="1450452"/>
            <a:ext cx="7795824" cy="352620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Реализованная система ECS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Возможность добавления, удаления и изменения компонентов у сущностей.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и десериализация мира (сохранение и восстановление состояния).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работы с неизвестными или отсутствующими компонентами.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Система физики и столкновений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Построена структура данных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обнаружения столкновений.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Тесты показали корректную работу при большом количестве объектов и их перемещении.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Шейдеры для освещения, текстурирования и эффектов (SSAO, PBR).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Класс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Camera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управления камерой и перспективой.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theme/theme1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2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3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docProps/app.xml><?xml version="1.0" encoding="utf-8"?>
<Properties xmlns="http://schemas.openxmlformats.org/officeDocument/2006/extended-properties">
  <Template>Normal.dotm</Template>
  <TotalTime>0</TotalTime>
  <DocSecurity>0</DocSecurity>
  <ScaleCrop>false</ScaleCrop>
  <Application>MyOffice-CoreFramework-Linux/37-1367.1082.10011.1001.1@b3a003e1635efaf7dee02644d394ea31ab99fb53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2025-06-11T14:46:32Z</dcterms:created>
  <dcterms:modified xsi:type="dcterms:W3CDTF">2025-06-11T16:23:29Z</dcterms:modified>
</cp:coreProperties>
</file>